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410" r:id="rId25"/>
    <p:sldId id="411" r:id="rId26"/>
    <p:sldId id="368" r:id="rId27"/>
    <p:sldId id="412" r:id="rId28"/>
    <p:sldId id="360" r:id="rId29"/>
    <p:sldId id="358" r:id="rId30"/>
    <p:sldId id="352" r:id="rId31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621107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800228"/>
              </p:ext>
            </p:extLst>
          </p:nvPr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2124474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87806" y="3035098"/>
            <a:ext cx="7377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717906"/>
            <a:ext cx="4736818" cy="2894436"/>
            <a:chOff x="7090092" y="717906"/>
            <a:chExt cx="473681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473681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 and generation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359942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57" y="1904503"/>
            <a:ext cx="2799102" cy="423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908889"/>
              </p:ext>
            </p:extLst>
          </p:nvPr>
        </p:nvGraphicFramePr>
        <p:xfrm>
          <a:off x="6941881" y="1588729"/>
          <a:ext cx="3781425" cy="258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81595" imgH="2581319" progId="Excel.Sheet.12">
                  <p:embed/>
                </p:oleObj>
              </mc:Choice>
              <mc:Fallback>
                <p:oleObj name="Worksheet" r:id="rId3" imgW="3781595" imgH="258131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1881" y="1588729"/>
                        <a:ext cx="3781425" cy="258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5" y="3791466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7582</TotalTime>
  <Words>3356</Words>
  <Application>Microsoft Office PowerPoint</Application>
  <PresentationFormat>Panorámica</PresentationFormat>
  <Paragraphs>421</Paragraphs>
  <Slides>30</Slides>
  <Notes>5</Notes>
  <HiddenSlides>8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58</cp:revision>
  <dcterms:created xsi:type="dcterms:W3CDTF">2023-02-05T18:21:51Z</dcterms:created>
  <dcterms:modified xsi:type="dcterms:W3CDTF">2023-05-11T08:33:45Z</dcterms:modified>
</cp:coreProperties>
</file>